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1" r:id="rId3"/>
    <p:sldId id="257" r:id="rId4"/>
    <p:sldId id="259" r:id="rId5"/>
    <p:sldId id="258" r:id="rId6"/>
    <p:sldId id="260" r:id="rId7"/>
  </p:sldIdLst>
  <p:sldSz cx="10058400" cy="77724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77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3" d="100"/>
          <a:sy n="73" d="100"/>
        </p:scale>
        <p:origin x="156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5924E0E-1B9D-4AAD-B528-E8744BD0EC89}" type="datetimeFigureOut">
              <a:rPr lang="en-US" smtClean="0"/>
              <a:t>6/22/2022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181827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924E0E-1B9D-4AAD-B528-E8744BD0EC89}" type="datetimeFigureOut">
              <a:rPr lang="en-US" smtClean="0"/>
              <a:t>6/22/2022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3364521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924E0E-1B9D-4AAD-B528-E8744BD0EC89}" type="datetimeFigureOut">
              <a:rPr lang="en-US" smtClean="0"/>
              <a:t>6/22/2022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3830944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924E0E-1B9D-4AAD-B528-E8744BD0EC89}" type="datetimeFigureOut">
              <a:rPr lang="en-US" smtClean="0"/>
              <a:t>6/22/2022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3662975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924E0E-1B9D-4AAD-B528-E8744BD0EC89}" type="datetimeFigureOut">
              <a:rPr lang="en-US" smtClean="0"/>
              <a:t>6/22/2022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3706629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924E0E-1B9D-4AAD-B528-E8744BD0EC89}" type="datetimeFigureOut">
              <a:rPr lang="en-US" smtClean="0"/>
              <a:t>6/22/2022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733940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924E0E-1B9D-4AAD-B528-E8744BD0EC89}" type="datetimeFigureOut">
              <a:rPr lang="en-US" smtClean="0"/>
              <a:t>6/22/2022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4009832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85924E0E-1B9D-4AAD-B528-E8744BD0EC89}" type="datetimeFigureOut">
              <a:rPr lang="en-US" smtClean="0"/>
              <a:t>6/22/2022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461744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85924E0E-1B9D-4AAD-B528-E8744BD0EC89}" type="datetimeFigureOut">
              <a:rPr lang="en-US" smtClean="0"/>
              <a:t>6/22/2022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2918331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924E0E-1B9D-4AAD-B528-E8744BD0EC89}" type="datetimeFigureOut">
              <a:rPr lang="en-US" smtClean="0"/>
              <a:t>6/22/2022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3676919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924E0E-1B9D-4AAD-B528-E8744BD0EC89}" type="datetimeFigureOut">
              <a:rPr lang="en-US" smtClean="0"/>
              <a:t>6/22/2022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62585-3389-4AE9-84FD-556444C2BFB0}" type="slidenum">
              <a:rPr lang="en-US" smtClean="0"/>
              <a:t>‹#›</a:t>
            </a:fld>
            <a:endParaRPr lang="en-US"/>
          </a:p>
        </p:txBody>
      </p:sp>
    </p:spTree>
    <p:extLst>
      <p:ext uri="{BB962C8B-B14F-4D97-AF65-F5344CB8AC3E}">
        <p14:creationId xmlns:p14="http://schemas.microsoft.com/office/powerpoint/2010/main" val="389595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177B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85924E0E-1B9D-4AAD-B528-E8744BD0EC89}" type="datetimeFigureOut">
              <a:rPr lang="en-US" smtClean="0"/>
              <a:t>6/22/2022</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D8562585-3389-4AE9-84FD-556444C2BFB0}" type="slidenum">
              <a:rPr lang="en-US" smtClean="0"/>
              <a:t>‹#›</a:t>
            </a:fld>
            <a:endParaRPr lang="en-US"/>
          </a:p>
        </p:txBody>
      </p:sp>
    </p:spTree>
    <p:extLst>
      <p:ext uri="{BB962C8B-B14F-4D97-AF65-F5344CB8AC3E}">
        <p14:creationId xmlns:p14="http://schemas.microsoft.com/office/powerpoint/2010/main" val="40655246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3" Type="http://schemas.openxmlformats.org/officeDocument/2006/relationships/image" Target="../media/image13.png"/><Relationship Id="rId18" Type="http://schemas.openxmlformats.org/officeDocument/2006/relationships/image" Target="../media/image18.svg"/><Relationship Id="rId26" Type="http://schemas.openxmlformats.org/officeDocument/2006/relationships/image" Target="../media/image26.svg"/><Relationship Id="rId39" Type="http://schemas.openxmlformats.org/officeDocument/2006/relationships/image" Target="../media/image39.png"/><Relationship Id="rId21" Type="http://schemas.openxmlformats.org/officeDocument/2006/relationships/image" Target="../media/image21.png"/><Relationship Id="rId34" Type="http://schemas.openxmlformats.org/officeDocument/2006/relationships/image" Target="../media/image34.sv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svg"/><Relationship Id="rId2" Type="http://schemas.openxmlformats.org/officeDocument/2006/relationships/image" Target="../media/image2.png"/><Relationship Id="rId16" Type="http://schemas.openxmlformats.org/officeDocument/2006/relationships/image" Target="../media/image16.svg"/><Relationship Id="rId20" Type="http://schemas.openxmlformats.org/officeDocument/2006/relationships/image" Target="../media/image20.svg"/><Relationship Id="rId29"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24" Type="http://schemas.openxmlformats.org/officeDocument/2006/relationships/image" Target="../media/image24.svg"/><Relationship Id="rId32" Type="http://schemas.openxmlformats.org/officeDocument/2006/relationships/image" Target="../media/image32.svg"/><Relationship Id="rId37" Type="http://schemas.openxmlformats.org/officeDocument/2006/relationships/image" Target="../media/image37.png"/><Relationship Id="rId40" Type="http://schemas.openxmlformats.org/officeDocument/2006/relationships/image" Target="../media/image40.sv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svg"/><Relationship Id="rId36" Type="http://schemas.openxmlformats.org/officeDocument/2006/relationships/image" Target="../media/image36.svg"/><Relationship Id="rId10" Type="http://schemas.openxmlformats.org/officeDocument/2006/relationships/image" Target="../media/image10.svg"/><Relationship Id="rId19" Type="http://schemas.openxmlformats.org/officeDocument/2006/relationships/image" Target="../media/image19.png"/><Relationship Id="rId31" Type="http://schemas.openxmlformats.org/officeDocument/2006/relationships/image" Target="../media/image31.png"/><Relationship Id="rId4" Type="http://schemas.openxmlformats.org/officeDocument/2006/relationships/image" Target="../media/image4.jpg"/><Relationship Id="rId9" Type="http://schemas.openxmlformats.org/officeDocument/2006/relationships/image" Target="../media/image9.png"/><Relationship Id="rId14" Type="http://schemas.openxmlformats.org/officeDocument/2006/relationships/image" Target="../media/image14.svg"/><Relationship Id="rId22" Type="http://schemas.openxmlformats.org/officeDocument/2006/relationships/image" Target="../media/image22.svg"/><Relationship Id="rId27" Type="http://schemas.openxmlformats.org/officeDocument/2006/relationships/image" Target="../media/image27.png"/><Relationship Id="rId30" Type="http://schemas.openxmlformats.org/officeDocument/2006/relationships/image" Target="../media/image30.svg"/><Relationship Id="rId35" Type="http://schemas.openxmlformats.org/officeDocument/2006/relationships/image" Target="../media/image35.png"/><Relationship Id="rId8" Type="http://schemas.openxmlformats.org/officeDocument/2006/relationships/image" Target="../media/image8.svg"/><Relationship Id="rId3"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TextBox 85">
            <a:extLst>
              <a:ext uri="{FF2B5EF4-FFF2-40B4-BE49-F238E27FC236}">
                <a16:creationId xmlns:a16="http://schemas.microsoft.com/office/drawing/2014/main" id="{506FB9BE-68CB-0AE5-8003-B315FFBB8DAD}"/>
              </a:ext>
            </a:extLst>
          </p:cNvPr>
          <p:cNvSpPr txBox="1"/>
          <p:nvPr/>
        </p:nvSpPr>
        <p:spPr>
          <a:xfrm>
            <a:off x="100107" y="1470601"/>
            <a:ext cx="9858186" cy="6186309"/>
          </a:xfrm>
          <a:prstGeom prst="rect">
            <a:avLst/>
          </a:prstGeom>
          <a:noFill/>
        </p:spPr>
        <p:txBody>
          <a:bodyPr wrap="square" rtlCol="0">
            <a:spAutoFit/>
          </a:bodyPr>
          <a:lstStyle/>
          <a:p>
            <a:pPr algn="ctr"/>
            <a:r>
              <a:rPr lang="en-US" dirty="0">
                <a:latin typeface="Century Gothic" panose="020B0502020202020204" pitchFamily="34" charset="0"/>
              </a:rPr>
              <a:t>The following slides are some templates for you to use when incorporating Ascend Math into your math rotations. </a:t>
            </a:r>
          </a:p>
          <a:p>
            <a:pPr algn="ctr"/>
            <a:endParaRPr lang="en-US" dirty="0">
              <a:latin typeface="Century Gothic" panose="020B0502020202020204" pitchFamily="34" charset="0"/>
            </a:endParaRPr>
          </a:p>
          <a:p>
            <a:pPr algn="ctr"/>
            <a:r>
              <a:rPr lang="en-US" dirty="0">
                <a:latin typeface="Century Gothic" panose="020B0502020202020204" pitchFamily="34" charset="0"/>
              </a:rPr>
              <a:t>If you need more columns or rows, you can insert them by right clicking in the last row or column and then clicking insert row/column.</a:t>
            </a:r>
          </a:p>
          <a:p>
            <a:pPr algn="ctr"/>
            <a:endParaRPr lang="en-US" dirty="0">
              <a:latin typeface="Century Gothic" panose="020B0502020202020204" pitchFamily="34" charset="0"/>
            </a:endParaRPr>
          </a:p>
          <a:p>
            <a:pPr algn="ctr"/>
            <a:r>
              <a:rPr lang="en-US" dirty="0">
                <a:latin typeface="Century Gothic" panose="020B0502020202020204" pitchFamily="34" charset="0"/>
              </a:rPr>
              <a:t>There are many images to choose from on the last slide for your stations. Simply copy the image you want and then paste it as many times as you need on the slide you are using. These images stand for your rotation activities. You can have these stand for whatever you want your students to do. Feel free to insert text boxes to add any information your students may need such as times, names, activities, etc.</a:t>
            </a:r>
          </a:p>
          <a:p>
            <a:pPr algn="ctr"/>
            <a:endParaRPr lang="en-US" u="sng" dirty="0">
              <a:latin typeface="Century Gothic" panose="020B0502020202020204" pitchFamily="34" charset="0"/>
            </a:endParaRPr>
          </a:p>
          <a:p>
            <a:pPr algn="ctr"/>
            <a:r>
              <a:rPr lang="en-US" u="sng" dirty="0">
                <a:latin typeface="Century Gothic" panose="020B0502020202020204" pitchFamily="34" charset="0"/>
              </a:rPr>
              <a:t>Some ideas:</a:t>
            </a:r>
          </a:p>
          <a:p>
            <a:pPr algn="ctr"/>
            <a:r>
              <a:rPr lang="en-US" dirty="0">
                <a:latin typeface="Century Gothic" panose="020B0502020202020204" pitchFamily="34" charset="0"/>
              </a:rPr>
              <a:t>Ascend Math</a:t>
            </a:r>
          </a:p>
          <a:p>
            <a:pPr algn="ctr"/>
            <a:r>
              <a:rPr lang="en-US" dirty="0">
                <a:latin typeface="Century Gothic" panose="020B0502020202020204" pitchFamily="34" charset="0"/>
              </a:rPr>
              <a:t>Fact Practice/Flash Card Math (in Ascend)</a:t>
            </a:r>
          </a:p>
          <a:p>
            <a:pPr algn="ctr"/>
            <a:r>
              <a:rPr lang="en-US" dirty="0">
                <a:latin typeface="Century Gothic" panose="020B0502020202020204" pitchFamily="34" charset="0"/>
              </a:rPr>
              <a:t>Teacher Time/Table</a:t>
            </a:r>
          </a:p>
          <a:p>
            <a:pPr algn="ctr"/>
            <a:r>
              <a:rPr lang="en-US" dirty="0">
                <a:latin typeface="Century Gothic" panose="020B0502020202020204" pitchFamily="34" charset="0"/>
              </a:rPr>
              <a:t>Hands-on Activity</a:t>
            </a:r>
          </a:p>
          <a:p>
            <a:pPr algn="ctr"/>
            <a:r>
              <a:rPr lang="en-US" dirty="0">
                <a:latin typeface="Century Gothic" panose="020B0502020202020204" pitchFamily="34" charset="0"/>
              </a:rPr>
              <a:t>Tech Time</a:t>
            </a:r>
          </a:p>
          <a:p>
            <a:pPr algn="ctr"/>
            <a:r>
              <a:rPr lang="en-US" dirty="0">
                <a:latin typeface="Century Gothic" panose="020B0502020202020204" pitchFamily="34" charset="0"/>
              </a:rPr>
              <a:t>Workbook/</a:t>
            </a:r>
            <a:r>
              <a:rPr lang="en-US" dirty="0" err="1">
                <a:latin typeface="Century Gothic" panose="020B0502020202020204" pitchFamily="34" charset="0"/>
              </a:rPr>
              <a:t>Mathbook</a:t>
            </a:r>
            <a:r>
              <a:rPr lang="en-US" dirty="0">
                <a:latin typeface="Century Gothic" panose="020B0502020202020204" pitchFamily="34" charset="0"/>
              </a:rPr>
              <a:t>/Math Journal</a:t>
            </a:r>
          </a:p>
          <a:p>
            <a:pPr algn="ctr"/>
            <a:r>
              <a:rPr lang="en-US" dirty="0">
                <a:latin typeface="Century Gothic" panose="020B0502020202020204" pitchFamily="34" charset="0"/>
              </a:rPr>
              <a:t>Math Game</a:t>
            </a:r>
          </a:p>
          <a:p>
            <a:pPr algn="ctr"/>
            <a:r>
              <a:rPr lang="en-US" dirty="0">
                <a:latin typeface="Century Gothic" panose="020B0502020202020204" pitchFamily="34" charset="0"/>
              </a:rPr>
              <a:t>At Your Seat Work</a:t>
            </a:r>
          </a:p>
          <a:p>
            <a:pPr algn="ctr"/>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13C46BA5-91E9-B843-B5F5-3BD8CE320FB5}"/>
              </a:ext>
            </a:extLst>
          </p:cNvPr>
          <p:cNvSpPr txBox="1"/>
          <p:nvPr/>
        </p:nvSpPr>
        <p:spPr>
          <a:xfrm>
            <a:off x="-23735" y="34261"/>
            <a:ext cx="10058400" cy="1107996"/>
          </a:xfrm>
          <a:prstGeom prst="rect">
            <a:avLst/>
          </a:prstGeom>
          <a:noFill/>
        </p:spPr>
        <p:txBody>
          <a:bodyPr wrap="square" rtlCol="0">
            <a:spAutoFit/>
          </a:bodyPr>
          <a:lstStyle/>
          <a:p>
            <a:pPr algn="ctr"/>
            <a:r>
              <a:rPr lang="en-US" sz="6600" b="1" dirty="0">
                <a:ln w="22225">
                  <a:solidFill>
                    <a:schemeClr val="tx1"/>
                  </a:solidFill>
                </a:ln>
                <a:solidFill>
                  <a:srgbClr val="8177B7"/>
                </a:solidFill>
                <a:effectLst>
                  <a:outerShdw blurRad="38100" dist="38100" dir="2700000" algn="tl">
                    <a:srgbClr val="000000">
                      <a:alpha val="43137"/>
                    </a:srgbClr>
                  </a:outerShdw>
                </a:effectLst>
                <a:latin typeface="Century Gothic" panose="020B0502020202020204" pitchFamily="34" charset="0"/>
              </a:rPr>
              <a:t>MATH ROTATION IDEAS</a:t>
            </a:r>
          </a:p>
        </p:txBody>
      </p:sp>
      <p:pic>
        <p:nvPicPr>
          <p:cNvPr id="85" name="Picture 84" descr="Shape&#10;&#10;Description automatically generated with medium confidence">
            <a:extLst>
              <a:ext uri="{FF2B5EF4-FFF2-40B4-BE49-F238E27FC236}">
                <a16:creationId xmlns:a16="http://schemas.microsoft.com/office/drawing/2014/main" id="{AF6E38A6-35B6-BC3C-4EE0-B51EE1F9B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9210" y="6301799"/>
            <a:ext cx="2423567" cy="1361618"/>
          </a:xfrm>
          <a:prstGeom prst="rect">
            <a:avLst/>
          </a:prstGeom>
        </p:spPr>
      </p:pic>
      <p:cxnSp>
        <p:nvCxnSpPr>
          <p:cNvPr id="88" name="Straight Connector 87">
            <a:extLst>
              <a:ext uri="{FF2B5EF4-FFF2-40B4-BE49-F238E27FC236}">
                <a16:creationId xmlns:a16="http://schemas.microsoft.com/office/drawing/2014/main" id="{235FAB20-4335-92F0-13A8-2EFC9ABD12CB}"/>
              </a:ext>
            </a:extLst>
          </p:cNvPr>
          <p:cNvCxnSpPr/>
          <p:nvPr/>
        </p:nvCxnSpPr>
        <p:spPr>
          <a:xfrm>
            <a:off x="50053" y="1142257"/>
            <a:ext cx="995829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3093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C46BA5-91E9-B843-B5F5-3BD8CE320FB5}"/>
              </a:ext>
            </a:extLst>
          </p:cNvPr>
          <p:cNvSpPr txBox="1"/>
          <p:nvPr/>
        </p:nvSpPr>
        <p:spPr>
          <a:xfrm>
            <a:off x="-23735" y="34261"/>
            <a:ext cx="10058400" cy="1107996"/>
          </a:xfrm>
          <a:prstGeom prst="rect">
            <a:avLst/>
          </a:prstGeom>
          <a:noFill/>
        </p:spPr>
        <p:txBody>
          <a:bodyPr wrap="square" rtlCol="0">
            <a:spAutoFit/>
          </a:bodyPr>
          <a:lstStyle/>
          <a:p>
            <a:pPr algn="ctr"/>
            <a:r>
              <a:rPr lang="en-US" sz="6600" b="1" dirty="0">
                <a:ln w="22225">
                  <a:solidFill>
                    <a:schemeClr val="tx1"/>
                  </a:solidFill>
                </a:ln>
                <a:solidFill>
                  <a:srgbClr val="8177B7"/>
                </a:solidFill>
                <a:effectLst>
                  <a:outerShdw blurRad="38100" dist="38100" dir="2700000" algn="tl">
                    <a:srgbClr val="000000">
                      <a:alpha val="43137"/>
                    </a:srgbClr>
                  </a:outerShdw>
                </a:effectLst>
                <a:latin typeface="Century Gothic" panose="020B0502020202020204" pitchFamily="34" charset="0"/>
              </a:rPr>
              <a:t>MATH ROTATIONS</a:t>
            </a:r>
          </a:p>
        </p:txBody>
      </p:sp>
      <p:graphicFrame>
        <p:nvGraphicFramePr>
          <p:cNvPr id="59" name="Table 59">
            <a:extLst>
              <a:ext uri="{FF2B5EF4-FFF2-40B4-BE49-F238E27FC236}">
                <a16:creationId xmlns:a16="http://schemas.microsoft.com/office/drawing/2014/main" id="{A2E52BE8-187D-0539-C2C4-624DE60EE353}"/>
              </a:ext>
            </a:extLst>
          </p:cNvPr>
          <p:cNvGraphicFramePr>
            <a:graphicFrameLocks noGrp="1"/>
          </p:cNvGraphicFramePr>
          <p:nvPr/>
        </p:nvGraphicFramePr>
        <p:xfrm>
          <a:off x="92675" y="1082585"/>
          <a:ext cx="9873050" cy="6047260"/>
        </p:xfrm>
        <a:graphic>
          <a:graphicData uri="http://schemas.openxmlformats.org/drawingml/2006/table">
            <a:tbl>
              <a:tblPr firstRow="1" bandRow="1">
                <a:tableStyleId>{5C22544A-7EE6-4342-B048-85BDC9FD1C3A}</a:tableStyleId>
              </a:tblPr>
              <a:tblGrid>
                <a:gridCol w="1974610">
                  <a:extLst>
                    <a:ext uri="{9D8B030D-6E8A-4147-A177-3AD203B41FA5}">
                      <a16:colId xmlns:a16="http://schemas.microsoft.com/office/drawing/2014/main" val="589927158"/>
                    </a:ext>
                  </a:extLst>
                </a:gridCol>
                <a:gridCol w="1974610">
                  <a:extLst>
                    <a:ext uri="{9D8B030D-6E8A-4147-A177-3AD203B41FA5}">
                      <a16:colId xmlns:a16="http://schemas.microsoft.com/office/drawing/2014/main" val="1266990536"/>
                    </a:ext>
                  </a:extLst>
                </a:gridCol>
                <a:gridCol w="1974610">
                  <a:extLst>
                    <a:ext uri="{9D8B030D-6E8A-4147-A177-3AD203B41FA5}">
                      <a16:colId xmlns:a16="http://schemas.microsoft.com/office/drawing/2014/main" val="3351574757"/>
                    </a:ext>
                  </a:extLst>
                </a:gridCol>
                <a:gridCol w="1974610">
                  <a:extLst>
                    <a:ext uri="{9D8B030D-6E8A-4147-A177-3AD203B41FA5}">
                      <a16:colId xmlns:a16="http://schemas.microsoft.com/office/drawing/2014/main" val="1951880701"/>
                    </a:ext>
                  </a:extLst>
                </a:gridCol>
                <a:gridCol w="1974610">
                  <a:extLst>
                    <a:ext uri="{9D8B030D-6E8A-4147-A177-3AD203B41FA5}">
                      <a16:colId xmlns:a16="http://schemas.microsoft.com/office/drawing/2014/main" val="1400163087"/>
                    </a:ext>
                  </a:extLst>
                </a:gridCol>
              </a:tblGrid>
              <a:tr h="1209452">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ROTATION</a:t>
                      </a:r>
                    </a:p>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1</a:t>
                      </a:r>
                      <a:endParaRPr lang="en-US" sz="2000"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ROTATION</a:t>
                      </a:r>
                    </a:p>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2</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ROTATION</a:t>
                      </a:r>
                    </a:p>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3</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ROTATION</a:t>
                      </a:r>
                    </a:p>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4</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155402774"/>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GROUP</a:t>
                      </a:r>
                    </a:p>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1</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5733015"/>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GROUP</a:t>
                      </a:r>
                    </a:p>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2</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038822"/>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GROUP</a:t>
                      </a:r>
                    </a:p>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3</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1656307"/>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GROUP</a:t>
                      </a:r>
                    </a:p>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4</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0268300"/>
                  </a:ext>
                </a:extLst>
              </a:tr>
            </a:tbl>
          </a:graphicData>
        </a:graphic>
      </p:graphicFrame>
      <p:pic>
        <p:nvPicPr>
          <p:cNvPr id="62" name="Graphic 61" descr="Remote learning math with solid fill">
            <a:extLst>
              <a:ext uri="{FF2B5EF4-FFF2-40B4-BE49-F238E27FC236}">
                <a16:creationId xmlns:a16="http://schemas.microsoft.com/office/drawing/2014/main" id="{81B953B6-7356-4C76-9101-0F293E410C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06713" y="2325352"/>
            <a:ext cx="1097280" cy="1097280"/>
          </a:xfrm>
          <a:prstGeom prst="rect">
            <a:avLst/>
          </a:prstGeom>
        </p:spPr>
      </p:pic>
      <p:pic>
        <p:nvPicPr>
          <p:cNvPr id="63" name="Graphic 62" descr="Remote learning math with solid fill">
            <a:extLst>
              <a:ext uri="{FF2B5EF4-FFF2-40B4-BE49-F238E27FC236}">
                <a16:creationId xmlns:a16="http://schemas.microsoft.com/office/drawing/2014/main" id="{D491EE95-FA1B-AAFC-3A1F-5C88FEC9BE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4086" y="3600021"/>
            <a:ext cx="1097280" cy="1097280"/>
          </a:xfrm>
          <a:prstGeom prst="rect">
            <a:avLst/>
          </a:prstGeom>
        </p:spPr>
      </p:pic>
      <p:pic>
        <p:nvPicPr>
          <p:cNvPr id="64" name="Graphic 63" descr="Remote learning math with solid fill">
            <a:extLst>
              <a:ext uri="{FF2B5EF4-FFF2-40B4-BE49-F238E27FC236}">
                <a16:creationId xmlns:a16="http://schemas.microsoft.com/office/drawing/2014/main" id="{C1175C31-1D4A-33F9-721D-00E798A68C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76022" y="4780742"/>
            <a:ext cx="1097280" cy="1097280"/>
          </a:xfrm>
          <a:prstGeom prst="rect">
            <a:avLst/>
          </a:prstGeom>
        </p:spPr>
      </p:pic>
      <p:pic>
        <p:nvPicPr>
          <p:cNvPr id="65" name="Graphic 64" descr="Remote learning math with solid fill">
            <a:extLst>
              <a:ext uri="{FF2B5EF4-FFF2-40B4-BE49-F238E27FC236}">
                <a16:creationId xmlns:a16="http://schemas.microsoft.com/office/drawing/2014/main" id="{87FCC9EE-25D7-25A8-CBC5-B4C3F4A0A4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16130" y="5969299"/>
            <a:ext cx="1097280" cy="1097280"/>
          </a:xfrm>
          <a:prstGeom prst="rect">
            <a:avLst/>
          </a:prstGeom>
        </p:spPr>
      </p:pic>
      <p:pic>
        <p:nvPicPr>
          <p:cNvPr id="66" name="Picture 65" descr="Logo, company name&#10;&#10;Description automatically generated">
            <a:extLst>
              <a:ext uri="{FF2B5EF4-FFF2-40B4-BE49-F238E27FC236}">
                <a16:creationId xmlns:a16="http://schemas.microsoft.com/office/drawing/2014/main" id="{FFDD48F2-D765-2982-E8C1-0C7F86C61BEC}"/>
              </a:ext>
            </a:extLst>
          </p:cNvPr>
          <p:cNvPicPr>
            <a:picLocks noChangeAspect="1"/>
          </p:cNvPicPr>
          <p:nvPr/>
        </p:nvPicPr>
        <p:blipFill rotWithShape="1">
          <a:blip r:embed="rId4">
            <a:extLst>
              <a:ext uri="{28A0092B-C50C-407E-A947-70E740481C1C}">
                <a14:useLocalDpi xmlns:a14="http://schemas.microsoft.com/office/drawing/2010/main" val="0"/>
              </a:ext>
            </a:extLst>
          </a:blip>
          <a:srcRect t="21956" b="21665"/>
          <a:stretch/>
        </p:blipFill>
        <p:spPr>
          <a:xfrm>
            <a:off x="4238058" y="2426865"/>
            <a:ext cx="1582283" cy="892075"/>
          </a:xfrm>
          <a:prstGeom prst="rect">
            <a:avLst/>
          </a:prstGeom>
        </p:spPr>
      </p:pic>
      <p:pic>
        <p:nvPicPr>
          <p:cNvPr id="67" name="Picture 66" descr="Logo, company name&#10;&#10;Description automatically generated">
            <a:extLst>
              <a:ext uri="{FF2B5EF4-FFF2-40B4-BE49-F238E27FC236}">
                <a16:creationId xmlns:a16="http://schemas.microsoft.com/office/drawing/2014/main" id="{167F3A73-FAB1-464F-740E-FA39CC695817}"/>
              </a:ext>
            </a:extLst>
          </p:cNvPr>
          <p:cNvPicPr>
            <a:picLocks noChangeAspect="1"/>
          </p:cNvPicPr>
          <p:nvPr/>
        </p:nvPicPr>
        <p:blipFill rotWithShape="1">
          <a:blip r:embed="rId4">
            <a:extLst>
              <a:ext uri="{28A0092B-C50C-407E-A947-70E740481C1C}">
                <a14:useLocalDpi xmlns:a14="http://schemas.microsoft.com/office/drawing/2010/main" val="0"/>
              </a:ext>
            </a:extLst>
          </a:blip>
          <a:srcRect t="21956" b="21665"/>
          <a:stretch/>
        </p:blipFill>
        <p:spPr>
          <a:xfrm>
            <a:off x="6189499" y="3660177"/>
            <a:ext cx="1582283" cy="892075"/>
          </a:xfrm>
          <a:prstGeom prst="rect">
            <a:avLst/>
          </a:prstGeom>
        </p:spPr>
      </p:pic>
      <p:pic>
        <p:nvPicPr>
          <p:cNvPr id="68" name="Picture 67" descr="Logo, company name&#10;&#10;Description automatically generated">
            <a:extLst>
              <a:ext uri="{FF2B5EF4-FFF2-40B4-BE49-F238E27FC236}">
                <a16:creationId xmlns:a16="http://schemas.microsoft.com/office/drawing/2014/main" id="{0CE8B5DC-AE1B-0300-81F1-296B75F45C07}"/>
              </a:ext>
            </a:extLst>
          </p:cNvPr>
          <p:cNvPicPr>
            <a:picLocks noChangeAspect="1"/>
          </p:cNvPicPr>
          <p:nvPr/>
        </p:nvPicPr>
        <p:blipFill rotWithShape="1">
          <a:blip r:embed="rId4">
            <a:extLst>
              <a:ext uri="{28A0092B-C50C-407E-A947-70E740481C1C}">
                <a14:useLocalDpi xmlns:a14="http://schemas.microsoft.com/office/drawing/2010/main" val="0"/>
              </a:ext>
            </a:extLst>
          </a:blip>
          <a:srcRect t="21956" b="21665"/>
          <a:stretch/>
        </p:blipFill>
        <p:spPr>
          <a:xfrm>
            <a:off x="8164212" y="4914692"/>
            <a:ext cx="1582283" cy="892075"/>
          </a:xfrm>
          <a:prstGeom prst="rect">
            <a:avLst/>
          </a:prstGeom>
        </p:spPr>
      </p:pic>
      <p:pic>
        <p:nvPicPr>
          <p:cNvPr id="69" name="Picture 68" descr="Logo, company name&#10;&#10;Description automatically generated">
            <a:extLst>
              <a:ext uri="{FF2B5EF4-FFF2-40B4-BE49-F238E27FC236}">
                <a16:creationId xmlns:a16="http://schemas.microsoft.com/office/drawing/2014/main" id="{1437D55A-3E3E-88B2-2286-ACACB609B7F0}"/>
              </a:ext>
            </a:extLst>
          </p:cNvPr>
          <p:cNvPicPr>
            <a:picLocks noChangeAspect="1"/>
          </p:cNvPicPr>
          <p:nvPr/>
        </p:nvPicPr>
        <p:blipFill rotWithShape="1">
          <a:blip r:embed="rId4">
            <a:extLst>
              <a:ext uri="{28A0092B-C50C-407E-A947-70E740481C1C}">
                <a14:useLocalDpi xmlns:a14="http://schemas.microsoft.com/office/drawing/2010/main" val="0"/>
              </a:ext>
            </a:extLst>
          </a:blip>
          <a:srcRect t="21956" b="21665"/>
          <a:stretch/>
        </p:blipFill>
        <p:spPr>
          <a:xfrm>
            <a:off x="2216493" y="6116589"/>
            <a:ext cx="1582283" cy="892075"/>
          </a:xfrm>
          <a:prstGeom prst="rect">
            <a:avLst/>
          </a:prstGeom>
        </p:spPr>
      </p:pic>
      <p:pic>
        <p:nvPicPr>
          <p:cNvPr id="73" name="Graphic 72" descr="Meeting with solid fill">
            <a:extLst>
              <a:ext uri="{FF2B5EF4-FFF2-40B4-BE49-F238E27FC236}">
                <a16:creationId xmlns:a16="http://schemas.microsoft.com/office/drawing/2014/main" id="{8AE39978-5C91-4B8A-9AF1-11BE40DE42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70076" y="2371139"/>
            <a:ext cx="1097280" cy="1097280"/>
          </a:xfrm>
          <a:prstGeom prst="rect">
            <a:avLst/>
          </a:prstGeom>
        </p:spPr>
      </p:pic>
      <p:pic>
        <p:nvPicPr>
          <p:cNvPr id="74" name="Graphic 73" descr="Meeting with solid fill">
            <a:extLst>
              <a:ext uri="{FF2B5EF4-FFF2-40B4-BE49-F238E27FC236}">
                <a16:creationId xmlns:a16="http://schemas.microsoft.com/office/drawing/2014/main" id="{55CF3CA3-3B68-7F51-A5E2-6A7479D604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56825" y="3578472"/>
            <a:ext cx="1097280" cy="1097280"/>
          </a:xfrm>
          <a:prstGeom prst="rect">
            <a:avLst/>
          </a:prstGeom>
        </p:spPr>
      </p:pic>
      <p:pic>
        <p:nvPicPr>
          <p:cNvPr id="75" name="Graphic 74" descr="Meeting with solid fill">
            <a:extLst>
              <a:ext uri="{FF2B5EF4-FFF2-40B4-BE49-F238E27FC236}">
                <a16:creationId xmlns:a16="http://schemas.microsoft.com/office/drawing/2014/main" id="{1793F166-625C-F3AA-E95F-C5B2F243E2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27959" y="4808753"/>
            <a:ext cx="1097280" cy="1097280"/>
          </a:xfrm>
          <a:prstGeom prst="rect">
            <a:avLst/>
          </a:prstGeom>
        </p:spPr>
      </p:pic>
      <p:pic>
        <p:nvPicPr>
          <p:cNvPr id="76" name="Graphic 75" descr="Meeting with solid fill">
            <a:extLst>
              <a:ext uri="{FF2B5EF4-FFF2-40B4-BE49-F238E27FC236}">
                <a16:creationId xmlns:a16="http://schemas.microsoft.com/office/drawing/2014/main" id="{18DB968B-535C-AA49-001C-AA1FA2EC06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06713" y="6013986"/>
            <a:ext cx="1097280" cy="1097280"/>
          </a:xfrm>
          <a:prstGeom prst="rect">
            <a:avLst/>
          </a:prstGeom>
        </p:spPr>
      </p:pic>
      <p:pic>
        <p:nvPicPr>
          <p:cNvPr id="78" name="Graphic 77" descr="Pencil with solid fill">
            <a:extLst>
              <a:ext uri="{FF2B5EF4-FFF2-40B4-BE49-F238E27FC236}">
                <a16:creationId xmlns:a16="http://schemas.microsoft.com/office/drawing/2014/main" id="{ED348E83-0C7B-0CD7-F1A3-837A40E0E2A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16130" y="2426865"/>
            <a:ext cx="1097280" cy="1097280"/>
          </a:xfrm>
          <a:prstGeom prst="rect">
            <a:avLst/>
          </a:prstGeom>
        </p:spPr>
      </p:pic>
      <p:pic>
        <p:nvPicPr>
          <p:cNvPr id="79" name="Graphic 78" descr="Pencil with solid fill">
            <a:extLst>
              <a:ext uri="{FF2B5EF4-FFF2-40B4-BE49-F238E27FC236}">
                <a16:creationId xmlns:a16="http://schemas.microsoft.com/office/drawing/2014/main" id="{3EA499F4-BBCE-3DD7-5F85-B8CA90FF1DB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08077" y="3610192"/>
            <a:ext cx="1097280" cy="1097280"/>
          </a:xfrm>
          <a:prstGeom prst="rect">
            <a:avLst/>
          </a:prstGeom>
        </p:spPr>
      </p:pic>
      <p:pic>
        <p:nvPicPr>
          <p:cNvPr id="80" name="Graphic 79" descr="Pencil with solid fill">
            <a:extLst>
              <a:ext uri="{FF2B5EF4-FFF2-40B4-BE49-F238E27FC236}">
                <a16:creationId xmlns:a16="http://schemas.microsoft.com/office/drawing/2014/main" id="{BF08224B-A3FD-F0A9-5780-98FE073449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24086" y="4772617"/>
            <a:ext cx="1097280" cy="1097280"/>
          </a:xfrm>
          <a:prstGeom prst="rect">
            <a:avLst/>
          </a:prstGeom>
        </p:spPr>
      </p:pic>
      <p:pic>
        <p:nvPicPr>
          <p:cNvPr id="81" name="Graphic 80" descr="Pencil with solid fill">
            <a:extLst>
              <a:ext uri="{FF2B5EF4-FFF2-40B4-BE49-F238E27FC236}">
                <a16:creationId xmlns:a16="http://schemas.microsoft.com/office/drawing/2014/main" id="{EDB04210-411D-A6DB-169B-61B9C3D826A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70379" y="5911384"/>
            <a:ext cx="1097280" cy="1097280"/>
          </a:xfrm>
          <a:prstGeom prst="rect">
            <a:avLst/>
          </a:prstGeom>
        </p:spPr>
      </p:pic>
      <p:pic>
        <p:nvPicPr>
          <p:cNvPr id="85" name="Picture 84" descr="Shape&#10;&#10;Description automatically generated with medium confidence">
            <a:extLst>
              <a:ext uri="{FF2B5EF4-FFF2-40B4-BE49-F238E27FC236}">
                <a16:creationId xmlns:a16="http://schemas.microsoft.com/office/drawing/2014/main" id="{AF6E38A6-35B6-BC3C-4EE0-B51EE1F9B0C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7881" y="1239152"/>
            <a:ext cx="1693465" cy="951429"/>
          </a:xfrm>
          <a:prstGeom prst="rect">
            <a:avLst/>
          </a:prstGeom>
        </p:spPr>
      </p:pic>
      <p:sp>
        <p:nvSpPr>
          <p:cNvPr id="86" name="TextBox 85">
            <a:extLst>
              <a:ext uri="{FF2B5EF4-FFF2-40B4-BE49-F238E27FC236}">
                <a16:creationId xmlns:a16="http://schemas.microsoft.com/office/drawing/2014/main" id="{506FB9BE-68CB-0AE5-8003-B315FFBB8DAD}"/>
              </a:ext>
            </a:extLst>
          </p:cNvPr>
          <p:cNvSpPr txBox="1"/>
          <p:nvPr/>
        </p:nvSpPr>
        <p:spPr>
          <a:xfrm>
            <a:off x="2222491" y="7303842"/>
            <a:ext cx="5565947" cy="338554"/>
          </a:xfrm>
          <a:prstGeom prst="rect">
            <a:avLst/>
          </a:prstGeom>
          <a:noFill/>
        </p:spPr>
        <p:txBody>
          <a:bodyPr wrap="none" rtlCol="0">
            <a:spAutoFit/>
          </a:bodyPr>
          <a:lstStyle/>
          <a:p>
            <a:r>
              <a:rPr lang="en-US" sz="1600" dirty="0">
                <a:latin typeface="Century Gothic" panose="020B0502020202020204" pitchFamily="34" charset="0"/>
              </a:rPr>
              <a:t>COPY &amp; PASTE GRAPHICS FROM LAST SLIDE AS NEEDED</a:t>
            </a:r>
          </a:p>
        </p:txBody>
      </p:sp>
    </p:spTree>
    <p:extLst>
      <p:ext uri="{BB962C8B-B14F-4D97-AF65-F5344CB8AC3E}">
        <p14:creationId xmlns:p14="http://schemas.microsoft.com/office/powerpoint/2010/main" val="3825643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C46BA5-91E9-B843-B5F5-3BD8CE320FB5}"/>
              </a:ext>
            </a:extLst>
          </p:cNvPr>
          <p:cNvSpPr txBox="1"/>
          <p:nvPr/>
        </p:nvSpPr>
        <p:spPr>
          <a:xfrm>
            <a:off x="-23735" y="34261"/>
            <a:ext cx="10058400" cy="1107996"/>
          </a:xfrm>
          <a:prstGeom prst="rect">
            <a:avLst/>
          </a:prstGeom>
          <a:noFill/>
        </p:spPr>
        <p:txBody>
          <a:bodyPr wrap="square" rtlCol="0">
            <a:spAutoFit/>
          </a:bodyPr>
          <a:lstStyle/>
          <a:p>
            <a:pPr algn="ctr"/>
            <a:r>
              <a:rPr lang="en-US" sz="6600" b="1" dirty="0">
                <a:ln w="22225">
                  <a:solidFill>
                    <a:schemeClr val="tx1"/>
                  </a:solidFill>
                </a:ln>
                <a:solidFill>
                  <a:srgbClr val="8177B7"/>
                </a:solidFill>
                <a:effectLst>
                  <a:outerShdw blurRad="38100" dist="38100" dir="2700000" algn="tl">
                    <a:srgbClr val="000000">
                      <a:alpha val="43137"/>
                    </a:srgbClr>
                  </a:outerShdw>
                </a:effectLst>
                <a:latin typeface="Century Gothic" panose="020B0502020202020204" pitchFamily="34" charset="0"/>
              </a:rPr>
              <a:t>MATH ROTATIONS</a:t>
            </a:r>
          </a:p>
        </p:txBody>
      </p:sp>
      <p:graphicFrame>
        <p:nvGraphicFramePr>
          <p:cNvPr id="59" name="Table 59">
            <a:extLst>
              <a:ext uri="{FF2B5EF4-FFF2-40B4-BE49-F238E27FC236}">
                <a16:creationId xmlns:a16="http://schemas.microsoft.com/office/drawing/2014/main" id="{A2E52BE8-187D-0539-C2C4-624DE60EE353}"/>
              </a:ext>
            </a:extLst>
          </p:cNvPr>
          <p:cNvGraphicFramePr>
            <a:graphicFrameLocks noGrp="1"/>
          </p:cNvGraphicFramePr>
          <p:nvPr>
            <p:extLst>
              <p:ext uri="{D42A27DB-BD31-4B8C-83A1-F6EECF244321}">
                <p14:modId xmlns:p14="http://schemas.microsoft.com/office/powerpoint/2010/main" val="2958170834"/>
              </p:ext>
            </p:extLst>
          </p:nvPr>
        </p:nvGraphicFramePr>
        <p:xfrm>
          <a:off x="339886" y="1113592"/>
          <a:ext cx="9378628" cy="5431064"/>
        </p:xfrm>
        <a:graphic>
          <a:graphicData uri="http://schemas.openxmlformats.org/drawingml/2006/table">
            <a:tbl>
              <a:tblPr firstRow="1" bandRow="1">
                <a:tableStyleId>{5C22544A-7EE6-4342-B048-85BDC9FD1C3A}</a:tableStyleId>
              </a:tblPr>
              <a:tblGrid>
                <a:gridCol w="2344657">
                  <a:extLst>
                    <a:ext uri="{9D8B030D-6E8A-4147-A177-3AD203B41FA5}">
                      <a16:colId xmlns:a16="http://schemas.microsoft.com/office/drawing/2014/main" val="589927158"/>
                    </a:ext>
                  </a:extLst>
                </a:gridCol>
                <a:gridCol w="2344657">
                  <a:extLst>
                    <a:ext uri="{9D8B030D-6E8A-4147-A177-3AD203B41FA5}">
                      <a16:colId xmlns:a16="http://schemas.microsoft.com/office/drawing/2014/main" val="1266990536"/>
                    </a:ext>
                  </a:extLst>
                </a:gridCol>
                <a:gridCol w="2344657">
                  <a:extLst>
                    <a:ext uri="{9D8B030D-6E8A-4147-A177-3AD203B41FA5}">
                      <a16:colId xmlns:a16="http://schemas.microsoft.com/office/drawing/2014/main" val="3351574757"/>
                    </a:ext>
                  </a:extLst>
                </a:gridCol>
                <a:gridCol w="2344657">
                  <a:extLst>
                    <a:ext uri="{9D8B030D-6E8A-4147-A177-3AD203B41FA5}">
                      <a16:colId xmlns:a16="http://schemas.microsoft.com/office/drawing/2014/main" val="1951880701"/>
                    </a:ext>
                  </a:extLst>
                </a:gridCol>
              </a:tblGrid>
              <a:tr h="1357766">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ROTATION</a:t>
                      </a:r>
                    </a:p>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1</a:t>
                      </a:r>
                      <a:endParaRPr lang="en-US" sz="2000"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ROTATION</a:t>
                      </a:r>
                    </a:p>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2</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ROTATION</a:t>
                      </a:r>
                    </a:p>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3</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155402774"/>
                  </a:ext>
                </a:extLst>
              </a:tr>
              <a:tr h="1357766">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GROUP</a:t>
                      </a:r>
                    </a:p>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1</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5733015"/>
                  </a:ext>
                </a:extLst>
              </a:tr>
              <a:tr h="1357766">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GROUP</a:t>
                      </a:r>
                    </a:p>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2</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038822"/>
                  </a:ext>
                </a:extLst>
              </a:tr>
              <a:tr h="1357766">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GROUP</a:t>
                      </a:r>
                    </a:p>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3</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1656307"/>
                  </a:ext>
                </a:extLst>
              </a:tr>
            </a:tbl>
          </a:graphicData>
        </a:graphic>
      </p:graphicFrame>
      <p:pic>
        <p:nvPicPr>
          <p:cNvPr id="66" name="Picture 65" descr="Logo, company name&#10;&#10;Description automatically generated">
            <a:extLst>
              <a:ext uri="{FF2B5EF4-FFF2-40B4-BE49-F238E27FC236}">
                <a16:creationId xmlns:a16="http://schemas.microsoft.com/office/drawing/2014/main" id="{FFDD48F2-D765-2982-E8C1-0C7F86C61BEC}"/>
              </a:ext>
            </a:extLst>
          </p:cNvPr>
          <p:cNvPicPr>
            <a:picLocks noChangeAspect="1"/>
          </p:cNvPicPr>
          <p:nvPr/>
        </p:nvPicPr>
        <p:blipFill rotWithShape="1">
          <a:blip r:embed="rId2">
            <a:extLst>
              <a:ext uri="{28A0092B-C50C-407E-A947-70E740481C1C}">
                <a14:useLocalDpi xmlns:a14="http://schemas.microsoft.com/office/drawing/2010/main" val="0"/>
              </a:ext>
            </a:extLst>
          </a:blip>
          <a:srcRect t="21956" b="21665"/>
          <a:stretch/>
        </p:blipFill>
        <p:spPr>
          <a:xfrm>
            <a:off x="3023957" y="2727575"/>
            <a:ext cx="1714424" cy="966575"/>
          </a:xfrm>
          <a:prstGeom prst="rect">
            <a:avLst/>
          </a:prstGeom>
        </p:spPr>
      </p:pic>
      <p:pic>
        <p:nvPicPr>
          <p:cNvPr id="73" name="Graphic 72" descr="Meeting with solid fill">
            <a:extLst>
              <a:ext uri="{FF2B5EF4-FFF2-40B4-BE49-F238E27FC236}">
                <a16:creationId xmlns:a16="http://schemas.microsoft.com/office/drawing/2014/main" id="{8AE39978-5C91-4B8A-9AF1-11BE40DE42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21497" y="2525063"/>
            <a:ext cx="1371600" cy="1371600"/>
          </a:xfrm>
          <a:prstGeom prst="rect">
            <a:avLst/>
          </a:prstGeom>
        </p:spPr>
      </p:pic>
      <p:pic>
        <p:nvPicPr>
          <p:cNvPr id="78" name="Graphic 77" descr="Pencil with solid fill">
            <a:extLst>
              <a:ext uri="{FF2B5EF4-FFF2-40B4-BE49-F238E27FC236}">
                <a16:creationId xmlns:a16="http://schemas.microsoft.com/office/drawing/2014/main" id="{ED348E83-0C7B-0CD7-F1A3-837A40E0E2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92030" y="2525063"/>
            <a:ext cx="1371600" cy="1371600"/>
          </a:xfrm>
          <a:prstGeom prst="rect">
            <a:avLst/>
          </a:prstGeom>
        </p:spPr>
      </p:pic>
      <p:pic>
        <p:nvPicPr>
          <p:cNvPr id="85" name="Picture 84" descr="Shape&#10;&#10;Description automatically generated with medium confidence">
            <a:extLst>
              <a:ext uri="{FF2B5EF4-FFF2-40B4-BE49-F238E27FC236}">
                <a16:creationId xmlns:a16="http://schemas.microsoft.com/office/drawing/2014/main" id="{AF6E38A6-35B6-BC3C-4EE0-B51EE1F9B0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3566" y="1268355"/>
            <a:ext cx="1972141" cy="1107996"/>
          </a:xfrm>
          <a:prstGeom prst="rect">
            <a:avLst/>
          </a:prstGeom>
        </p:spPr>
      </p:pic>
      <p:pic>
        <p:nvPicPr>
          <p:cNvPr id="21" name="Picture 20" descr="Logo, company name&#10;&#10;Description automatically generated">
            <a:extLst>
              <a:ext uri="{FF2B5EF4-FFF2-40B4-BE49-F238E27FC236}">
                <a16:creationId xmlns:a16="http://schemas.microsoft.com/office/drawing/2014/main" id="{D0AF716B-0115-1544-DF91-B815FD3860D3}"/>
              </a:ext>
            </a:extLst>
          </p:cNvPr>
          <p:cNvPicPr>
            <a:picLocks noChangeAspect="1"/>
          </p:cNvPicPr>
          <p:nvPr/>
        </p:nvPicPr>
        <p:blipFill rotWithShape="1">
          <a:blip r:embed="rId2">
            <a:extLst>
              <a:ext uri="{28A0092B-C50C-407E-A947-70E740481C1C}">
                <a14:useLocalDpi xmlns:a14="http://schemas.microsoft.com/office/drawing/2010/main" val="0"/>
              </a:ext>
            </a:extLst>
          </a:blip>
          <a:srcRect t="21956" b="21665"/>
          <a:stretch/>
        </p:blipFill>
        <p:spPr>
          <a:xfrm>
            <a:off x="5350085" y="4009419"/>
            <a:ext cx="1714424" cy="966575"/>
          </a:xfrm>
          <a:prstGeom prst="rect">
            <a:avLst/>
          </a:prstGeom>
        </p:spPr>
      </p:pic>
      <p:pic>
        <p:nvPicPr>
          <p:cNvPr id="22" name="Picture 21" descr="Logo, company name&#10;&#10;Description automatically generated">
            <a:extLst>
              <a:ext uri="{FF2B5EF4-FFF2-40B4-BE49-F238E27FC236}">
                <a16:creationId xmlns:a16="http://schemas.microsoft.com/office/drawing/2014/main" id="{2BAAA6DC-D114-A14F-B6E5-28C75A4BF227}"/>
              </a:ext>
            </a:extLst>
          </p:cNvPr>
          <p:cNvPicPr>
            <a:picLocks noChangeAspect="1"/>
          </p:cNvPicPr>
          <p:nvPr/>
        </p:nvPicPr>
        <p:blipFill rotWithShape="1">
          <a:blip r:embed="rId2">
            <a:extLst>
              <a:ext uri="{28A0092B-C50C-407E-A947-70E740481C1C}">
                <a14:useLocalDpi xmlns:a14="http://schemas.microsoft.com/office/drawing/2010/main" val="0"/>
              </a:ext>
            </a:extLst>
          </a:blip>
          <a:srcRect t="21956" b="21665"/>
          <a:stretch/>
        </p:blipFill>
        <p:spPr>
          <a:xfrm>
            <a:off x="7720618" y="5426425"/>
            <a:ext cx="1714424" cy="966575"/>
          </a:xfrm>
          <a:prstGeom prst="rect">
            <a:avLst/>
          </a:prstGeom>
        </p:spPr>
      </p:pic>
      <p:pic>
        <p:nvPicPr>
          <p:cNvPr id="23" name="Graphic 22" descr="Meeting with solid fill">
            <a:extLst>
              <a:ext uri="{FF2B5EF4-FFF2-40B4-BE49-F238E27FC236}">
                <a16:creationId xmlns:a16="http://schemas.microsoft.com/office/drawing/2014/main" id="{3ED6CA06-65BC-9145-EFE9-244E6FC97A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2030" y="3912516"/>
            <a:ext cx="1371600" cy="1371600"/>
          </a:xfrm>
          <a:prstGeom prst="rect">
            <a:avLst/>
          </a:prstGeom>
        </p:spPr>
      </p:pic>
      <p:pic>
        <p:nvPicPr>
          <p:cNvPr id="24" name="Graphic 23" descr="Meeting with solid fill">
            <a:extLst>
              <a:ext uri="{FF2B5EF4-FFF2-40B4-BE49-F238E27FC236}">
                <a16:creationId xmlns:a16="http://schemas.microsoft.com/office/drawing/2014/main" id="{9586E84D-A782-1DAC-12D1-3B40C03FD0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95369" y="5223912"/>
            <a:ext cx="1371600" cy="1371600"/>
          </a:xfrm>
          <a:prstGeom prst="rect">
            <a:avLst/>
          </a:prstGeom>
        </p:spPr>
      </p:pic>
      <p:pic>
        <p:nvPicPr>
          <p:cNvPr id="25" name="Graphic 24" descr="Pencil with solid fill">
            <a:extLst>
              <a:ext uri="{FF2B5EF4-FFF2-40B4-BE49-F238E27FC236}">
                <a16:creationId xmlns:a16="http://schemas.microsoft.com/office/drawing/2014/main" id="{39D5A5C4-C5BA-B754-2007-28EFF31077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82287" y="3852312"/>
            <a:ext cx="1371600" cy="1371600"/>
          </a:xfrm>
          <a:prstGeom prst="rect">
            <a:avLst/>
          </a:prstGeom>
        </p:spPr>
      </p:pic>
      <p:pic>
        <p:nvPicPr>
          <p:cNvPr id="26" name="Graphic 25" descr="Pencil with solid fill">
            <a:extLst>
              <a:ext uri="{FF2B5EF4-FFF2-40B4-BE49-F238E27FC236}">
                <a16:creationId xmlns:a16="http://schemas.microsoft.com/office/drawing/2014/main" id="{DFCCDD33-DAB2-CE75-A1AD-7244BF7841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87158" y="5173056"/>
            <a:ext cx="1371600" cy="1371600"/>
          </a:xfrm>
          <a:prstGeom prst="rect">
            <a:avLst/>
          </a:prstGeom>
        </p:spPr>
      </p:pic>
      <p:sp>
        <p:nvSpPr>
          <p:cNvPr id="27" name="TextBox 26">
            <a:extLst>
              <a:ext uri="{FF2B5EF4-FFF2-40B4-BE49-F238E27FC236}">
                <a16:creationId xmlns:a16="http://schemas.microsoft.com/office/drawing/2014/main" id="{0CE58A05-7D5D-DD99-4828-664DB94B1B69}"/>
              </a:ext>
            </a:extLst>
          </p:cNvPr>
          <p:cNvSpPr txBox="1"/>
          <p:nvPr/>
        </p:nvSpPr>
        <p:spPr>
          <a:xfrm>
            <a:off x="2222491" y="7303842"/>
            <a:ext cx="5565947" cy="338554"/>
          </a:xfrm>
          <a:prstGeom prst="rect">
            <a:avLst/>
          </a:prstGeom>
          <a:noFill/>
        </p:spPr>
        <p:txBody>
          <a:bodyPr wrap="none" rtlCol="0">
            <a:spAutoFit/>
          </a:bodyPr>
          <a:lstStyle/>
          <a:p>
            <a:r>
              <a:rPr lang="en-US" sz="1600" dirty="0">
                <a:latin typeface="Century Gothic" panose="020B0502020202020204" pitchFamily="34" charset="0"/>
              </a:rPr>
              <a:t>COPY &amp; PASTE GRAPHICS FROM LAST SLIDE AS NEEDED</a:t>
            </a:r>
          </a:p>
        </p:txBody>
      </p:sp>
    </p:spTree>
    <p:extLst>
      <p:ext uri="{BB962C8B-B14F-4D97-AF65-F5344CB8AC3E}">
        <p14:creationId xmlns:p14="http://schemas.microsoft.com/office/powerpoint/2010/main" val="726628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C46BA5-91E9-B843-B5F5-3BD8CE320FB5}"/>
              </a:ext>
            </a:extLst>
          </p:cNvPr>
          <p:cNvSpPr txBox="1"/>
          <p:nvPr/>
        </p:nvSpPr>
        <p:spPr>
          <a:xfrm>
            <a:off x="-23735" y="34261"/>
            <a:ext cx="10058400" cy="1107996"/>
          </a:xfrm>
          <a:prstGeom prst="rect">
            <a:avLst/>
          </a:prstGeom>
          <a:noFill/>
        </p:spPr>
        <p:txBody>
          <a:bodyPr wrap="square" rtlCol="0">
            <a:spAutoFit/>
          </a:bodyPr>
          <a:lstStyle/>
          <a:p>
            <a:pPr algn="ctr"/>
            <a:r>
              <a:rPr lang="en-US" sz="6600" b="1" dirty="0">
                <a:ln w="22225">
                  <a:solidFill>
                    <a:schemeClr val="tx1"/>
                  </a:solidFill>
                </a:ln>
                <a:solidFill>
                  <a:srgbClr val="8177B7"/>
                </a:solidFill>
                <a:effectLst>
                  <a:outerShdw blurRad="38100" dist="38100" dir="2700000" algn="tl">
                    <a:srgbClr val="000000">
                      <a:alpha val="43137"/>
                    </a:srgbClr>
                  </a:outerShdw>
                </a:effectLst>
                <a:latin typeface="Century Gothic" panose="020B0502020202020204" pitchFamily="34" charset="0"/>
              </a:rPr>
              <a:t>MATH ROTATIONS</a:t>
            </a:r>
          </a:p>
        </p:txBody>
      </p:sp>
      <p:graphicFrame>
        <p:nvGraphicFramePr>
          <p:cNvPr id="59" name="Table 59">
            <a:extLst>
              <a:ext uri="{FF2B5EF4-FFF2-40B4-BE49-F238E27FC236}">
                <a16:creationId xmlns:a16="http://schemas.microsoft.com/office/drawing/2014/main" id="{A2E52BE8-187D-0539-C2C4-624DE60EE353}"/>
              </a:ext>
            </a:extLst>
          </p:cNvPr>
          <p:cNvGraphicFramePr>
            <a:graphicFrameLocks noGrp="1"/>
          </p:cNvGraphicFramePr>
          <p:nvPr>
            <p:extLst>
              <p:ext uri="{D42A27DB-BD31-4B8C-83A1-F6EECF244321}">
                <p14:modId xmlns:p14="http://schemas.microsoft.com/office/powerpoint/2010/main" val="3825585156"/>
              </p:ext>
            </p:extLst>
          </p:nvPr>
        </p:nvGraphicFramePr>
        <p:xfrm>
          <a:off x="92675" y="1082585"/>
          <a:ext cx="9873050" cy="6047260"/>
        </p:xfrm>
        <a:graphic>
          <a:graphicData uri="http://schemas.openxmlformats.org/drawingml/2006/table">
            <a:tbl>
              <a:tblPr firstRow="1" bandRow="1">
                <a:tableStyleId>{5C22544A-7EE6-4342-B048-85BDC9FD1C3A}</a:tableStyleId>
              </a:tblPr>
              <a:tblGrid>
                <a:gridCol w="1974610">
                  <a:extLst>
                    <a:ext uri="{9D8B030D-6E8A-4147-A177-3AD203B41FA5}">
                      <a16:colId xmlns:a16="http://schemas.microsoft.com/office/drawing/2014/main" val="589927158"/>
                    </a:ext>
                  </a:extLst>
                </a:gridCol>
                <a:gridCol w="1974610">
                  <a:extLst>
                    <a:ext uri="{9D8B030D-6E8A-4147-A177-3AD203B41FA5}">
                      <a16:colId xmlns:a16="http://schemas.microsoft.com/office/drawing/2014/main" val="1266990536"/>
                    </a:ext>
                  </a:extLst>
                </a:gridCol>
                <a:gridCol w="1974610">
                  <a:extLst>
                    <a:ext uri="{9D8B030D-6E8A-4147-A177-3AD203B41FA5}">
                      <a16:colId xmlns:a16="http://schemas.microsoft.com/office/drawing/2014/main" val="3351574757"/>
                    </a:ext>
                  </a:extLst>
                </a:gridCol>
                <a:gridCol w="1974610">
                  <a:extLst>
                    <a:ext uri="{9D8B030D-6E8A-4147-A177-3AD203B41FA5}">
                      <a16:colId xmlns:a16="http://schemas.microsoft.com/office/drawing/2014/main" val="1951880701"/>
                    </a:ext>
                  </a:extLst>
                </a:gridCol>
                <a:gridCol w="1974610">
                  <a:extLst>
                    <a:ext uri="{9D8B030D-6E8A-4147-A177-3AD203B41FA5}">
                      <a16:colId xmlns:a16="http://schemas.microsoft.com/office/drawing/2014/main" val="1400163087"/>
                    </a:ext>
                  </a:extLst>
                </a:gridCol>
              </a:tblGrid>
              <a:tr h="1209452">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155402774"/>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5733015"/>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038822"/>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1656307"/>
                  </a:ext>
                </a:extLst>
              </a:tr>
              <a:tr h="1209452">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0268300"/>
                  </a:ext>
                </a:extLst>
              </a:tr>
            </a:tbl>
          </a:graphicData>
        </a:graphic>
      </p:graphicFrame>
      <p:pic>
        <p:nvPicPr>
          <p:cNvPr id="85" name="Picture 84" descr="Shape&#10;&#10;Description automatically generated with medium confidence">
            <a:extLst>
              <a:ext uri="{FF2B5EF4-FFF2-40B4-BE49-F238E27FC236}">
                <a16:creationId xmlns:a16="http://schemas.microsoft.com/office/drawing/2014/main" id="{AF6E38A6-35B6-BC3C-4EE0-B51EE1F9B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881" y="1239152"/>
            <a:ext cx="1693465" cy="951429"/>
          </a:xfrm>
          <a:prstGeom prst="rect">
            <a:avLst/>
          </a:prstGeom>
        </p:spPr>
      </p:pic>
      <p:sp>
        <p:nvSpPr>
          <p:cNvPr id="21" name="TextBox 20">
            <a:extLst>
              <a:ext uri="{FF2B5EF4-FFF2-40B4-BE49-F238E27FC236}">
                <a16:creationId xmlns:a16="http://schemas.microsoft.com/office/drawing/2014/main" id="{A5225C24-98B0-DA0A-AC06-1F1F2C0177EF}"/>
              </a:ext>
            </a:extLst>
          </p:cNvPr>
          <p:cNvSpPr txBox="1"/>
          <p:nvPr/>
        </p:nvSpPr>
        <p:spPr>
          <a:xfrm>
            <a:off x="2222491" y="7303842"/>
            <a:ext cx="5565947" cy="338554"/>
          </a:xfrm>
          <a:prstGeom prst="rect">
            <a:avLst/>
          </a:prstGeom>
          <a:noFill/>
        </p:spPr>
        <p:txBody>
          <a:bodyPr wrap="none" rtlCol="0">
            <a:spAutoFit/>
          </a:bodyPr>
          <a:lstStyle/>
          <a:p>
            <a:r>
              <a:rPr lang="en-US" sz="1600" dirty="0">
                <a:latin typeface="Century Gothic" panose="020B0502020202020204" pitchFamily="34" charset="0"/>
              </a:rPr>
              <a:t>COPY &amp; PASTE GRAPHICS FROM LAST SLIDE AS NEEDED</a:t>
            </a:r>
          </a:p>
        </p:txBody>
      </p:sp>
    </p:spTree>
    <p:extLst>
      <p:ext uri="{BB962C8B-B14F-4D97-AF65-F5344CB8AC3E}">
        <p14:creationId xmlns:p14="http://schemas.microsoft.com/office/powerpoint/2010/main" val="2949212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C46BA5-91E9-B843-B5F5-3BD8CE320FB5}"/>
              </a:ext>
            </a:extLst>
          </p:cNvPr>
          <p:cNvSpPr txBox="1"/>
          <p:nvPr/>
        </p:nvSpPr>
        <p:spPr>
          <a:xfrm>
            <a:off x="-23735" y="34261"/>
            <a:ext cx="10058400" cy="1107996"/>
          </a:xfrm>
          <a:prstGeom prst="rect">
            <a:avLst/>
          </a:prstGeom>
          <a:noFill/>
        </p:spPr>
        <p:txBody>
          <a:bodyPr wrap="square" rtlCol="0">
            <a:spAutoFit/>
          </a:bodyPr>
          <a:lstStyle/>
          <a:p>
            <a:pPr algn="ctr"/>
            <a:r>
              <a:rPr lang="en-US" sz="6600" b="1" dirty="0">
                <a:ln w="22225">
                  <a:solidFill>
                    <a:schemeClr val="tx1"/>
                  </a:solidFill>
                </a:ln>
                <a:solidFill>
                  <a:srgbClr val="8177B7"/>
                </a:solidFill>
                <a:effectLst>
                  <a:outerShdw blurRad="38100" dist="38100" dir="2700000" algn="tl">
                    <a:srgbClr val="000000">
                      <a:alpha val="43137"/>
                    </a:srgbClr>
                  </a:outerShdw>
                </a:effectLst>
                <a:latin typeface="Century Gothic" panose="020B0502020202020204" pitchFamily="34" charset="0"/>
              </a:rPr>
              <a:t>MATH ROTATIONS</a:t>
            </a:r>
          </a:p>
        </p:txBody>
      </p:sp>
      <p:graphicFrame>
        <p:nvGraphicFramePr>
          <p:cNvPr id="59" name="Table 59">
            <a:extLst>
              <a:ext uri="{FF2B5EF4-FFF2-40B4-BE49-F238E27FC236}">
                <a16:creationId xmlns:a16="http://schemas.microsoft.com/office/drawing/2014/main" id="{A2E52BE8-187D-0539-C2C4-624DE60EE353}"/>
              </a:ext>
            </a:extLst>
          </p:cNvPr>
          <p:cNvGraphicFramePr>
            <a:graphicFrameLocks noGrp="1"/>
          </p:cNvGraphicFramePr>
          <p:nvPr>
            <p:extLst>
              <p:ext uri="{D42A27DB-BD31-4B8C-83A1-F6EECF244321}">
                <p14:modId xmlns:p14="http://schemas.microsoft.com/office/powerpoint/2010/main" val="386215807"/>
              </p:ext>
            </p:extLst>
          </p:nvPr>
        </p:nvGraphicFramePr>
        <p:xfrm>
          <a:off x="339886" y="1113592"/>
          <a:ext cx="9378628" cy="5431064"/>
        </p:xfrm>
        <a:graphic>
          <a:graphicData uri="http://schemas.openxmlformats.org/drawingml/2006/table">
            <a:tbl>
              <a:tblPr firstRow="1" bandRow="1">
                <a:tableStyleId>{5C22544A-7EE6-4342-B048-85BDC9FD1C3A}</a:tableStyleId>
              </a:tblPr>
              <a:tblGrid>
                <a:gridCol w="2344657">
                  <a:extLst>
                    <a:ext uri="{9D8B030D-6E8A-4147-A177-3AD203B41FA5}">
                      <a16:colId xmlns:a16="http://schemas.microsoft.com/office/drawing/2014/main" val="589927158"/>
                    </a:ext>
                  </a:extLst>
                </a:gridCol>
                <a:gridCol w="2344657">
                  <a:extLst>
                    <a:ext uri="{9D8B030D-6E8A-4147-A177-3AD203B41FA5}">
                      <a16:colId xmlns:a16="http://schemas.microsoft.com/office/drawing/2014/main" val="1266990536"/>
                    </a:ext>
                  </a:extLst>
                </a:gridCol>
                <a:gridCol w="2344657">
                  <a:extLst>
                    <a:ext uri="{9D8B030D-6E8A-4147-A177-3AD203B41FA5}">
                      <a16:colId xmlns:a16="http://schemas.microsoft.com/office/drawing/2014/main" val="3351574757"/>
                    </a:ext>
                  </a:extLst>
                </a:gridCol>
                <a:gridCol w="2344657">
                  <a:extLst>
                    <a:ext uri="{9D8B030D-6E8A-4147-A177-3AD203B41FA5}">
                      <a16:colId xmlns:a16="http://schemas.microsoft.com/office/drawing/2014/main" val="1951880701"/>
                    </a:ext>
                  </a:extLst>
                </a:gridCol>
              </a:tblGrid>
              <a:tr h="1357766">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r>
                        <a:rPr lang="en-US" sz="2800"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800" dirty="0">
                        <a:solidFill>
                          <a:schemeClr val="bg1"/>
                        </a:solidFill>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155402774"/>
                  </a:ext>
                </a:extLst>
              </a:tr>
              <a:tr h="1357766">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5733015"/>
                  </a:ext>
                </a:extLst>
              </a:tr>
              <a:tr h="1357766">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038822"/>
                  </a:ext>
                </a:extLst>
              </a:tr>
              <a:tr h="1357766">
                <a:tc>
                  <a:txBody>
                    <a:bodyPr/>
                    <a:lstStyle/>
                    <a:p>
                      <a:pPr algn="ctr"/>
                      <a:r>
                        <a:rPr lang="en-US" sz="2800" b="1" dirty="0">
                          <a:solidFill>
                            <a:schemeClr val="bg1"/>
                          </a:solidFill>
                          <a:effectLst>
                            <a:outerShdw blurRad="38100" dist="38100" dir="2700000" algn="tl">
                              <a:srgbClr val="000000">
                                <a:alpha val="43137"/>
                              </a:srgbClr>
                            </a:outerShdw>
                          </a:effectLst>
                          <a:latin typeface="Century Gothic" panose="020B0502020202020204" pitchFamily="34" charset="0"/>
                        </a:rPr>
                        <a:t>TYPE HERE</a:t>
                      </a:r>
                      <a:endParaRPr lang="en-US" sz="2000" b="1" dirty="0">
                        <a:solidFill>
                          <a:schemeClr val="bg1"/>
                        </a:solidFill>
                        <a:effectLst>
                          <a:outerShdw blurRad="38100" dist="38100" dir="2700000" algn="tl">
                            <a:srgbClr val="000000">
                              <a:alpha val="43137"/>
                            </a:srgbClr>
                          </a:outerShdw>
                        </a:effectLst>
                        <a:latin typeface="Century Gothic" panose="020B0502020202020204" pitchFamily="34"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1656307"/>
                  </a:ext>
                </a:extLst>
              </a:tr>
            </a:tbl>
          </a:graphicData>
        </a:graphic>
      </p:graphicFrame>
      <p:pic>
        <p:nvPicPr>
          <p:cNvPr id="85" name="Picture 84" descr="Shape&#10;&#10;Description automatically generated with medium confidence">
            <a:extLst>
              <a:ext uri="{FF2B5EF4-FFF2-40B4-BE49-F238E27FC236}">
                <a16:creationId xmlns:a16="http://schemas.microsoft.com/office/drawing/2014/main" id="{AF6E38A6-35B6-BC3C-4EE0-B51EE1F9B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566" y="1268355"/>
            <a:ext cx="1972141" cy="1107996"/>
          </a:xfrm>
          <a:prstGeom prst="rect">
            <a:avLst/>
          </a:prstGeom>
        </p:spPr>
      </p:pic>
      <p:sp>
        <p:nvSpPr>
          <p:cNvPr id="16" name="TextBox 15">
            <a:extLst>
              <a:ext uri="{FF2B5EF4-FFF2-40B4-BE49-F238E27FC236}">
                <a16:creationId xmlns:a16="http://schemas.microsoft.com/office/drawing/2014/main" id="{CD5BF9E5-AC85-59DF-FC91-608F6CEDCD90}"/>
              </a:ext>
            </a:extLst>
          </p:cNvPr>
          <p:cNvSpPr txBox="1"/>
          <p:nvPr/>
        </p:nvSpPr>
        <p:spPr>
          <a:xfrm>
            <a:off x="2222491" y="7303842"/>
            <a:ext cx="5565947" cy="338554"/>
          </a:xfrm>
          <a:prstGeom prst="rect">
            <a:avLst/>
          </a:prstGeom>
          <a:noFill/>
        </p:spPr>
        <p:txBody>
          <a:bodyPr wrap="none" rtlCol="0">
            <a:spAutoFit/>
          </a:bodyPr>
          <a:lstStyle/>
          <a:p>
            <a:r>
              <a:rPr lang="en-US" sz="1600" dirty="0">
                <a:latin typeface="Century Gothic" panose="020B0502020202020204" pitchFamily="34" charset="0"/>
              </a:rPr>
              <a:t>COPY &amp; PASTE GRAPHICS FROM LAST SLIDE AS NEEDED</a:t>
            </a:r>
          </a:p>
        </p:txBody>
      </p:sp>
    </p:spTree>
    <p:extLst>
      <p:ext uri="{BB962C8B-B14F-4D97-AF65-F5344CB8AC3E}">
        <p14:creationId xmlns:p14="http://schemas.microsoft.com/office/powerpoint/2010/main" val="2556597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C46BA5-91E9-B843-B5F5-3BD8CE320FB5}"/>
              </a:ext>
            </a:extLst>
          </p:cNvPr>
          <p:cNvSpPr txBox="1"/>
          <p:nvPr/>
        </p:nvSpPr>
        <p:spPr>
          <a:xfrm>
            <a:off x="-23735" y="34261"/>
            <a:ext cx="10058400" cy="1107996"/>
          </a:xfrm>
          <a:prstGeom prst="rect">
            <a:avLst/>
          </a:prstGeom>
          <a:noFill/>
        </p:spPr>
        <p:txBody>
          <a:bodyPr wrap="square" rtlCol="0">
            <a:spAutoFit/>
          </a:bodyPr>
          <a:lstStyle/>
          <a:p>
            <a:pPr algn="ctr"/>
            <a:r>
              <a:rPr lang="en-US" sz="6600" b="1" dirty="0">
                <a:ln w="22225">
                  <a:solidFill>
                    <a:schemeClr val="tx1"/>
                  </a:solidFill>
                </a:ln>
                <a:solidFill>
                  <a:srgbClr val="8177B7"/>
                </a:solidFill>
                <a:effectLst>
                  <a:outerShdw blurRad="38100" dist="38100" dir="2700000" algn="tl">
                    <a:srgbClr val="000000">
                      <a:alpha val="43137"/>
                    </a:srgbClr>
                  </a:outerShdw>
                </a:effectLst>
                <a:latin typeface="Century Gothic" panose="020B0502020202020204" pitchFamily="34" charset="0"/>
              </a:rPr>
              <a:t>STATION IMAGES</a:t>
            </a:r>
          </a:p>
        </p:txBody>
      </p:sp>
      <p:pic>
        <p:nvPicPr>
          <p:cNvPr id="63" name="Graphic 62" descr="Remote learning math with solid fill">
            <a:extLst>
              <a:ext uri="{FF2B5EF4-FFF2-40B4-BE49-F238E27FC236}">
                <a16:creationId xmlns:a16="http://schemas.microsoft.com/office/drawing/2014/main" id="{D491EE95-FA1B-AAFC-3A1F-5C88FEC9BE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89324" y="3395476"/>
            <a:ext cx="1188720" cy="1188720"/>
          </a:xfrm>
          <a:prstGeom prst="rect">
            <a:avLst/>
          </a:prstGeom>
        </p:spPr>
      </p:pic>
      <p:pic>
        <p:nvPicPr>
          <p:cNvPr id="21" name="Picture 20" descr="Logo, company name&#10;&#10;Description automatically generated">
            <a:extLst>
              <a:ext uri="{FF2B5EF4-FFF2-40B4-BE49-F238E27FC236}">
                <a16:creationId xmlns:a16="http://schemas.microsoft.com/office/drawing/2014/main" id="{D0AF716B-0115-1544-DF91-B815FD3860D3}"/>
              </a:ext>
            </a:extLst>
          </p:cNvPr>
          <p:cNvPicPr>
            <a:picLocks noChangeAspect="1"/>
          </p:cNvPicPr>
          <p:nvPr/>
        </p:nvPicPr>
        <p:blipFill rotWithShape="1">
          <a:blip r:embed="rId4">
            <a:extLst>
              <a:ext uri="{28A0092B-C50C-407E-A947-70E740481C1C}">
                <a14:useLocalDpi xmlns:a14="http://schemas.microsoft.com/office/drawing/2010/main" val="0"/>
              </a:ext>
            </a:extLst>
          </a:blip>
          <a:srcRect t="21956" b="21665"/>
          <a:stretch/>
        </p:blipFill>
        <p:spPr>
          <a:xfrm>
            <a:off x="447590" y="2020834"/>
            <a:ext cx="1463040" cy="824847"/>
          </a:xfrm>
          <a:prstGeom prst="rect">
            <a:avLst/>
          </a:prstGeom>
        </p:spPr>
      </p:pic>
      <p:pic>
        <p:nvPicPr>
          <p:cNvPr id="23" name="Graphic 22" descr="Meeting with solid fill">
            <a:extLst>
              <a:ext uri="{FF2B5EF4-FFF2-40B4-BE49-F238E27FC236}">
                <a16:creationId xmlns:a16="http://schemas.microsoft.com/office/drawing/2014/main" id="{3ED6CA06-65BC-9145-EFE9-244E6FC97A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7835" y="6243241"/>
            <a:ext cx="1188720" cy="1188720"/>
          </a:xfrm>
          <a:prstGeom prst="rect">
            <a:avLst/>
          </a:prstGeom>
        </p:spPr>
      </p:pic>
      <p:pic>
        <p:nvPicPr>
          <p:cNvPr id="26" name="Graphic 25" descr="Pencil with solid fill">
            <a:extLst>
              <a:ext uri="{FF2B5EF4-FFF2-40B4-BE49-F238E27FC236}">
                <a16:creationId xmlns:a16="http://schemas.microsoft.com/office/drawing/2014/main" id="{DFCCDD33-DAB2-CE75-A1AD-7244BF7841A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42082" y="6111799"/>
            <a:ext cx="1188720" cy="1188720"/>
          </a:xfrm>
          <a:prstGeom prst="rect">
            <a:avLst/>
          </a:prstGeom>
        </p:spPr>
      </p:pic>
      <p:sp>
        <p:nvSpPr>
          <p:cNvPr id="2" name="TextBox 1">
            <a:extLst>
              <a:ext uri="{FF2B5EF4-FFF2-40B4-BE49-F238E27FC236}">
                <a16:creationId xmlns:a16="http://schemas.microsoft.com/office/drawing/2014/main" id="{181840ED-2CB9-41BE-5C0F-DB9DEA220E5E}"/>
              </a:ext>
            </a:extLst>
          </p:cNvPr>
          <p:cNvSpPr txBox="1"/>
          <p:nvPr/>
        </p:nvSpPr>
        <p:spPr>
          <a:xfrm>
            <a:off x="3074487" y="1066241"/>
            <a:ext cx="3861955" cy="338554"/>
          </a:xfrm>
          <a:prstGeom prst="rect">
            <a:avLst/>
          </a:prstGeom>
          <a:noFill/>
        </p:spPr>
        <p:txBody>
          <a:bodyPr wrap="none" rtlCol="0">
            <a:spAutoFit/>
          </a:bodyPr>
          <a:lstStyle/>
          <a:p>
            <a:r>
              <a:rPr lang="en-US" sz="1600" dirty="0">
                <a:latin typeface="Century Gothic" panose="020B0502020202020204" pitchFamily="34" charset="0"/>
              </a:rPr>
              <a:t>COPY &amp; PASTE GRAPHICS AS NEEDED</a:t>
            </a:r>
          </a:p>
        </p:txBody>
      </p:sp>
      <p:pic>
        <p:nvPicPr>
          <p:cNvPr id="5" name="Graphic 4" descr="Calculator with solid fill">
            <a:extLst>
              <a:ext uri="{FF2B5EF4-FFF2-40B4-BE49-F238E27FC236}">
                <a16:creationId xmlns:a16="http://schemas.microsoft.com/office/drawing/2014/main" id="{6A4FD633-4955-84FA-BF20-A90F3179D59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46706" y="3263198"/>
            <a:ext cx="1188720" cy="1188720"/>
          </a:xfrm>
          <a:prstGeom prst="rect">
            <a:avLst/>
          </a:prstGeom>
        </p:spPr>
      </p:pic>
      <p:pic>
        <p:nvPicPr>
          <p:cNvPr id="7" name="Graphic 6" descr="Abacus with solid fill">
            <a:extLst>
              <a:ext uri="{FF2B5EF4-FFF2-40B4-BE49-F238E27FC236}">
                <a16:creationId xmlns:a16="http://schemas.microsoft.com/office/drawing/2014/main" id="{D2635471-6C49-B982-025E-DA33AA4F2DE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42082" y="1946551"/>
            <a:ext cx="1188720" cy="1188720"/>
          </a:xfrm>
          <a:prstGeom prst="rect">
            <a:avLst/>
          </a:prstGeom>
        </p:spPr>
      </p:pic>
      <p:pic>
        <p:nvPicPr>
          <p:cNvPr id="9" name="Graphic 8" descr="Trigonometry with solid fill">
            <a:extLst>
              <a:ext uri="{FF2B5EF4-FFF2-40B4-BE49-F238E27FC236}">
                <a16:creationId xmlns:a16="http://schemas.microsoft.com/office/drawing/2014/main" id="{7EBAE97F-8828-F011-9BDB-18777D0D0CF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480127" y="6252380"/>
            <a:ext cx="1188720" cy="1188720"/>
          </a:xfrm>
          <a:prstGeom prst="rect">
            <a:avLst/>
          </a:prstGeom>
        </p:spPr>
      </p:pic>
      <p:pic>
        <p:nvPicPr>
          <p:cNvPr id="11" name="Graphic 10" descr="Bar chart with solid fill">
            <a:extLst>
              <a:ext uri="{FF2B5EF4-FFF2-40B4-BE49-F238E27FC236}">
                <a16:creationId xmlns:a16="http://schemas.microsoft.com/office/drawing/2014/main" id="{F549A0C3-B867-D1C9-BBF7-400DB8B8244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343922" y="4823928"/>
            <a:ext cx="1188720" cy="1188720"/>
          </a:xfrm>
          <a:prstGeom prst="rect">
            <a:avLst/>
          </a:prstGeom>
        </p:spPr>
      </p:pic>
      <p:pic>
        <p:nvPicPr>
          <p:cNvPr id="13" name="Graphic 12" descr="Rectangular Prism with solid fill">
            <a:extLst>
              <a:ext uri="{FF2B5EF4-FFF2-40B4-BE49-F238E27FC236}">
                <a16:creationId xmlns:a16="http://schemas.microsoft.com/office/drawing/2014/main" id="{374F7379-1C3F-5F91-C685-C38372E7DA74}"/>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366738" y="6111799"/>
            <a:ext cx="1188720" cy="1188720"/>
          </a:xfrm>
          <a:prstGeom prst="rect">
            <a:avLst/>
          </a:prstGeom>
        </p:spPr>
      </p:pic>
      <p:pic>
        <p:nvPicPr>
          <p:cNvPr id="15" name="Graphic 14" descr="Pie chart with solid fill">
            <a:extLst>
              <a:ext uri="{FF2B5EF4-FFF2-40B4-BE49-F238E27FC236}">
                <a16:creationId xmlns:a16="http://schemas.microsoft.com/office/drawing/2014/main" id="{997C67CD-B2BA-3A33-D8F0-D8E56768D009}"/>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342082" y="3334967"/>
            <a:ext cx="1188720" cy="1188720"/>
          </a:xfrm>
          <a:prstGeom prst="rect">
            <a:avLst/>
          </a:prstGeom>
        </p:spPr>
      </p:pic>
      <p:pic>
        <p:nvPicPr>
          <p:cNvPr id="17" name="Graphic 16" descr="Cube with solid fill">
            <a:extLst>
              <a:ext uri="{FF2B5EF4-FFF2-40B4-BE49-F238E27FC236}">
                <a16:creationId xmlns:a16="http://schemas.microsoft.com/office/drawing/2014/main" id="{5A236A1A-3B4D-5E56-FCB3-A2C19B7A525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251845" y="1838897"/>
            <a:ext cx="1188720" cy="1188720"/>
          </a:xfrm>
          <a:prstGeom prst="rect">
            <a:avLst/>
          </a:prstGeom>
        </p:spPr>
      </p:pic>
      <p:pic>
        <p:nvPicPr>
          <p:cNvPr id="19" name="Graphic 18" descr="Mathematics with solid fill">
            <a:extLst>
              <a:ext uri="{FF2B5EF4-FFF2-40B4-BE49-F238E27FC236}">
                <a16:creationId xmlns:a16="http://schemas.microsoft.com/office/drawing/2014/main" id="{A509D0A6-75AB-81C7-687E-8097B5EB019A}"/>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4284618" y="1838897"/>
            <a:ext cx="1188720" cy="1188720"/>
          </a:xfrm>
          <a:prstGeom prst="rect">
            <a:avLst/>
          </a:prstGeom>
        </p:spPr>
      </p:pic>
      <p:pic>
        <p:nvPicPr>
          <p:cNvPr id="22" name="Graphic 21" descr="Teacher with solid fill">
            <a:extLst>
              <a:ext uri="{FF2B5EF4-FFF2-40B4-BE49-F238E27FC236}">
                <a16:creationId xmlns:a16="http://schemas.microsoft.com/office/drawing/2014/main" id="{43E5D9F5-3559-4EB4-AB28-885C7FA39C02}"/>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251845" y="4673755"/>
            <a:ext cx="1188720" cy="1188720"/>
          </a:xfrm>
          <a:prstGeom prst="rect">
            <a:avLst/>
          </a:prstGeom>
        </p:spPr>
      </p:pic>
      <p:pic>
        <p:nvPicPr>
          <p:cNvPr id="25" name="Graphic 24" descr="Classroom with solid fill">
            <a:extLst>
              <a:ext uri="{FF2B5EF4-FFF2-40B4-BE49-F238E27FC236}">
                <a16:creationId xmlns:a16="http://schemas.microsoft.com/office/drawing/2014/main" id="{41276CDA-50E1-DC8B-A89B-05C8E0F397CA}"/>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434726" y="1967024"/>
            <a:ext cx="1188720" cy="1188720"/>
          </a:xfrm>
          <a:prstGeom prst="rect">
            <a:avLst/>
          </a:prstGeom>
        </p:spPr>
      </p:pic>
      <p:pic>
        <p:nvPicPr>
          <p:cNvPr id="28" name="Graphic 27" descr="Document with solid fill">
            <a:extLst>
              <a:ext uri="{FF2B5EF4-FFF2-40B4-BE49-F238E27FC236}">
                <a16:creationId xmlns:a16="http://schemas.microsoft.com/office/drawing/2014/main" id="{74D4B9B9-AFB9-6852-11FC-6D20E6BD22C1}"/>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8337458" y="3256326"/>
            <a:ext cx="1188720" cy="1188720"/>
          </a:xfrm>
          <a:prstGeom prst="rect">
            <a:avLst/>
          </a:prstGeom>
        </p:spPr>
      </p:pic>
      <p:pic>
        <p:nvPicPr>
          <p:cNvPr id="30" name="Graphic 29" descr="Laptop with solid fill">
            <a:extLst>
              <a:ext uri="{FF2B5EF4-FFF2-40B4-BE49-F238E27FC236}">
                <a16:creationId xmlns:a16="http://schemas.microsoft.com/office/drawing/2014/main" id="{993C0AF1-96DB-73CB-6541-FE0E5A7EA0B4}"/>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8290936" y="6091185"/>
            <a:ext cx="1188720" cy="1188720"/>
          </a:xfrm>
          <a:prstGeom prst="rect">
            <a:avLst/>
          </a:prstGeom>
        </p:spPr>
      </p:pic>
      <p:pic>
        <p:nvPicPr>
          <p:cNvPr id="32" name="Graphic 31" descr="Add with solid fill">
            <a:extLst>
              <a:ext uri="{FF2B5EF4-FFF2-40B4-BE49-F238E27FC236}">
                <a16:creationId xmlns:a16="http://schemas.microsoft.com/office/drawing/2014/main" id="{C27877D6-ED1A-C8B0-7910-56412BE6A7B5}"/>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6342082" y="4723383"/>
            <a:ext cx="1188720" cy="1188720"/>
          </a:xfrm>
          <a:prstGeom prst="rect">
            <a:avLst/>
          </a:prstGeom>
        </p:spPr>
      </p:pic>
      <p:pic>
        <p:nvPicPr>
          <p:cNvPr id="34" name="Graphic 33" descr="Address Book with solid fill">
            <a:extLst>
              <a:ext uri="{FF2B5EF4-FFF2-40B4-BE49-F238E27FC236}">
                <a16:creationId xmlns:a16="http://schemas.microsoft.com/office/drawing/2014/main" id="{71F67AA9-ED81-56BC-56B9-226B306DB3CC}"/>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617835" y="4714481"/>
            <a:ext cx="1188720" cy="1188720"/>
          </a:xfrm>
          <a:prstGeom prst="rect">
            <a:avLst/>
          </a:prstGeom>
        </p:spPr>
      </p:pic>
      <p:pic>
        <p:nvPicPr>
          <p:cNvPr id="36" name="Graphic 35" descr="Closed book with solid fill">
            <a:extLst>
              <a:ext uri="{FF2B5EF4-FFF2-40B4-BE49-F238E27FC236}">
                <a16:creationId xmlns:a16="http://schemas.microsoft.com/office/drawing/2014/main" id="{6DBBF246-1B8D-FAD8-22D4-C57B1A9ACAFB}"/>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584750" y="3185721"/>
            <a:ext cx="1188720" cy="1188720"/>
          </a:xfrm>
          <a:prstGeom prst="rect">
            <a:avLst/>
          </a:prstGeom>
        </p:spPr>
      </p:pic>
      <p:pic>
        <p:nvPicPr>
          <p:cNvPr id="38" name="Graphic 37" descr="Ruler with solid fill">
            <a:extLst>
              <a:ext uri="{FF2B5EF4-FFF2-40B4-BE49-F238E27FC236}">
                <a16:creationId xmlns:a16="http://schemas.microsoft.com/office/drawing/2014/main" id="{9FD3B037-B789-6720-113C-E5B57B685BE1}"/>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4440899" y="4687499"/>
            <a:ext cx="1188720" cy="1188720"/>
          </a:xfrm>
          <a:prstGeom prst="rect">
            <a:avLst/>
          </a:prstGeom>
        </p:spPr>
      </p:pic>
    </p:spTree>
    <p:extLst>
      <p:ext uri="{BB962C8B-B14F-4D97-AF65-F5344CB8AC3E}">
        <p14:creationId xmlns:p14="http://schemas.microsoft.com/office/powerpoint/2010/main" val="11132910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1325</TotalTime>
  <Words>278</Words>
  <Application>Microsoft Office PowerPoint</Application>
  <PresentationFormat>Custom</PresentationFormat>
  <Paragraphs>68</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Gray</dc:creator>
  <cp:lastModifiedBy>Kayleigh Gray</cp:lastModifiedBy>
  <cp:revision>9</cp:revision>
  <dcterms:created xsi:type="dcterms:W3CDTF">2022-06-22T20:48:49Z</dcterms:created>
  <dcterms:modified xsi:type="dcterms:W3CDTF">2022-06-23T18:54:15Z</dcterms:modified>
</cp:coreProperties>
</file>